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35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60" r:id="rId15"/>
    <p:sldId id="271" r:id="rId16"/>
    <p:sldId id="272" r:id="rId17"/>
    <p:sldId id="273" r:id="rId18"/>
    <p:sldId id="274" r:id="rId19"/>
    <p:sldId id="26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26-Jan-17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995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26-Jan-17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258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26-Jan-17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143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26-Jan-17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892289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26-Jan-17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8366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26-Jan-17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6716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26-Jan-17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4771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26-Jan-17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3464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26-Jan-17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567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26-Jan-17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895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26-Jan-17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361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26-Jan-17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965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26-Jan-17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00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26-Jan-17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313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26-Jan-17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987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26-Jan-17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015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26-Jan-17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26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2">
              <a:tint val="95000"/>
              <a:satMod val="17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26-Jan-17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864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  <p:sldLayoutId id="2147483848" r:id="rId13"/>
    <p:sldLayoutId id="2147483849" r:id="rId14"/>
    <p:sldLayoutId id="2147483850" r:id="rId15"/>
    <p:sldLayoutId id="2147483851" r:id="rId16"/>
    <p:sldLayoutId id="2147483852" r:id="rId17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mp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m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86718"/>
            <a:ext cx="8144134" cy="1373070"/>
          </a:xfrm>
        </p:spPr>
        <p:txBody>
          <a:bodyPr anchor="ctr">
            <a:normAutofit/>
          </a:bodyPr>
          <a:lstStyle/>
          <a:p>
            <a:r>
              <a:rPr lang="id-ID" sz="4000" dirty="0">
                <a:latin typeface="+mn-lt"/>
              </a:rPr>
              <a:t>LAPORAN PEMROGRAMAN JAVA</a:t>
            </a:r>
            <a:endParaRPr lang="en-US" sz="4000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d-ID" sz="2800" dirty="0">
                <a:effectLst/>
              </a:rPr>
              <a:t>“APLIKASI DESKTOP KARTU RENCANA STUDI (KRS)”</a:t>
            </a:r>
            <a:endParaRPr lang="en-US" sz="2800" dirty="0"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82339" y="5327374"/>
            <a:ext cx="58397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/>
              <a:t>Oleh :</a:t>
            </a:r>
          </a:p>
          <a:p>
            <a:r>
              <a:rPr lang="id-ID" dirty="0"/>
              <a:t> Anggraini Diah Puspitaningrum (TI/14111006)</a:t>
            </a:r>
          </a:p>
          <a:p>
            <a:endParaRPr lang="id-ID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06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put Fakulta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55" y="3430351"/>
            <a:ext cx="4496427" cy="25054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21566" y="6227324"/>
            <a:ext cx="278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u="sng" dirty="0"/>
              <a:t>Data Fakultas</a:t>
            </a:r>
            <a:endParaRPr lang="en-US" u="sng" dirty="0"/>
          </a:p>
        </p:txBody>
      </p:sp>
      <p:pic>
        <p:nvPicPr>
          <p:cNvPr id="4" name="Picture 3" descr="Input Agam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334" y="254720"/>
            <a:ext cx="4496427" cy="25054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89303" y="2853453"/>
            <a:ext cx="278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u="sng" dirty="0"/>
              <a:t>Data Agama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277405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put KR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57" y="588165"/>
            <a:ext cx="10868079" cy="53885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28591" y="6122503"/>
            <a:ext cx="3723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/>
              <a:t>Data </a:t>
            </a:r>
            <a:r>
              <a:rPr lang="id-ID" dirty="0" err="1"/>
              <a:t>Input</a:t>
            </a:r>
            <a:r>
              <a:rPr lang="id-ID" dirty="0"/>
              <a:t> KRS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062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int_excel  [Compatibility Mode] - Exce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78" y="292991"/>
            <a:ext cx="10482470" cy="56432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90052" y="6135756"/>
            <a:ext cx="320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u="sng" dirty="0" err="1"/>
              <a:t>Export</a:t>
            </a:r>
            <a:r>
              <a:rPr lang="id-ID" u="sng" dirty="0"/>
              <a:t> KRS ke Excel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369562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asperView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17" y="299450"/>
            <a:ext cx="10677566" cy="56905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50887" y="6175512"/>
            <a:ext cx="320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u="sng" dirty="0" err="1"/>
              <a:t>Report</a:t>
            </a:r>
            <a:r>
              <a:rPr lang="id-ID" u="sng" dirty="0"/>
              <a:t> KRS</a:t>
            </a:r>
            <a:endParaRPr lang="en-US" u="sng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26643">
            <a:off x="9730494" y="5189233"/>
            <a:ext cx="2060545" cy="140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365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WOW</a:t>
            </a:r>
            <a:endParaRPr lang="en-US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6339" y="2230783"/>
            <a:ext cx="3967086" cy="3943932"/>
          </a:xfrm>
        </p:spPr>
      </p:pic>
      <p:sp>
        <p:nvSpPr>
          <p:cNvPr id="3" name="TextBox 2"/>
          <p:cNvSpPr txBox="1"/>
          <p:nvPr/>
        </p:nvSpPr>
        <p:spPr>
          <a:xfrm>
            <a:off x="5155096" y="4850296"/>
            <a:ext cx="5720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/>
              <a:t>Berikut bagian – bagian yang menurut ‘saya’ memiliki</a:t>
            </a:r>
          </a:p>
          <a:p>
            <a:r>
              <a:rPr lang="id-ID" dirty="0"/>
              <a:t>Efek WOW... </a:t>
            </a:r>
            <a:r>
              <a:rPr lang="id-ID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974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Icon</a:t>
            </a:r>
            <a:r>
              <a:rPr lang="id-ID" dirty="0"/>
              <a:t> Menu (</a:t>
            </a:r>
            <a:r>
              <a:rPr lang="id-ID" dirty="0" err="1"/>
              <a:t>Quick</a:t>
            </a:r>
            <a:r>
              <a:rPr lang="id-ID" dirty="0"/>
              <a:t> Access)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584" y="2164522"/>
            <a:ext cx="5453425" cy="4095888"/>
          </a:xfrm>
        </p:spPr>
      </p:pic>
      <p:sp>
        <p:nvSpPr>
          <p:cNvPr id="5" name="TextBox 4"/>
          <p:cNvSpPr txBox="1"/>
          <p:nvPr/>
        </p:nvSpPr>
        <p:spPr>
          <a:xfrm>
            <a:off x="6559826" y="5751443"/>
            <a:ext cx="2835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/>
              <a:t>(*GIF) </a:t>
            </a:r>
            <a:r>
              <a:rPr lang="id-ID" dirty="0">
                <a:sym typeface="Wingdings" panose="05000000000000000000" pitchFamily="2" charset="2"/>
              </a:rPr>
              <a:t> F5 </a:t>
            </a:r>
            <a:r>
              <a:rPr lang="id-ID" dirty="0" err="1">
                <a:sym typeface="Wingdings" panose="05000000000000000000" pitchFamily="2" charset="2"/>
              </a:rPr>
              <a:t>to</a:t>
            </a:r>
            <a:r>
              <a:rPr lang="id-ID" dirty="0">
                <a:sym typeface="Wingdings" panose="05000000000000000000" pitchFamily="2" charset="2"/>
              </a:rPr>
              <a:t> </a:t>
            </a:r>
            <a:r>
              <a:rPr lang="id-ID" dirty="0" err="1">
                <a:sym typeface="Wingdings" panose="05000000000000000000" pitchFamily="2" charset="2"/>
              </a:rPr>
              <a:t>Show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59826" y="2849217"/>
            <a:ext cx="55098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 err="1"/>
              <a:t>Icon</a:t>
            </a:r>
            <a:r>
              <a:rPr lang="id-ID" dirty="0"/>
              <a:t> Menu untuk akses cepat ke beberapa menu</a:t>
            </a:r>
          </a:p>
          <a:p>
            <a:endParaRPr lang="id-ID" dirty="0"/>
          </a:p>
          <a:p>
            <a:pPr marL="285750" indent="-285750">
              <a:buFontTx/>
              <a:buChar char="-"/>
            </a:pPr>
            <a:r>
              <a:rPr lang="id-ID" dirty="0"/>
              <a:t>On Mouse </a:t>
            </a:r>
            <a:r>
              <a:rPr lang="id-ID" dirty="0" err="1"/>
              <a:t>Hover</a:t>
            </a:r>
            <a:r>
              <a:rPr lang="id-ID" dirty="0"/>
              <a:t> </a:t>
            </a:r>
          </a:p>
          <a:p>
            <a:r>
              <a:rPr lang="id-ID" dirty="0"/>
              <a:t>    (Tulisan Bagian bawah akan berubah sesuai </a:t>
            </a:r>
          </a:p>
          <a:p>
            <a:r>
              <a:rPr lang="id-ID" dirty="0"/>
              <a:t>     dengan menu yang di </a:t>
            </a:r>
            <a:r>
              <a:rPr lang="id-ID" dirty="0" err="1"/>
              <a:t>hover</a:t>
            </a:r>
            <a:r>
              <a:rPr lang="id-ID" dirty="0"/>
              <a:t> oleh mouse(</a:t>
            </a:r>
            <a:r>
              <a:rPr lang="id-ID" dirty="0" err="1"/>
              <a:t>cursor</a:t>
            </a:r>
            <a:r>
              <a:rPr lang="id-ID" dirty="0"/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208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Library</a:t>
            </a:r>
            <a:r>
              <a:rPr lang="id-ID" dirty="0"/>
              <a:t> (</a:t>
            </a:r>
            <a:r>
              <a:rPr lang="id-ID" dirty="0" err="1"/>
              <a:t>Jtatto</a:t>
            </a:r>
            <a:r>
              <a:rPr lang="id-ID" dirty="0"/>
              <a:t>)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5601210" cy="3599316"/>
          </a:xfrm>
        </p:spPr>
        <p:txBody>
          <a:bodyPr/>
          <a:lstStyle/>
          <a:p>
            <a:r>
              <a:rPr lang="id-ID" dirty="0"/>
              <a:t>Tampilan (</a:t>
            </a:r>
            <a:r>
              <a:rPr lang="id-ID" dirty="0" err="1"/>
              <a:t>Look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Feel</a:t>
            </a:r>
            <a:r>
              <a:rPr lang="id-ID" dirty="0"/>
              <a:t>) di ubah menggunakan </a:t>
            </a:r>
            <a:r>
              <a:rPr lang="id-ID" dirty="0" err="1"/>
              <a:t>Library</a:t>
            </a:r>
            <a:r>
              <a:rPr lang="id-ID" dirty="0"/>
              <a:t> </a:t>
            </a:r>
            <a:r>
              <a:rPr lang="id-ID" dirty="0" err="1"/>
              <a:t>Jtatto</a:t>
            </a:r>
            <a:r>
              <a:rPr lang="id-ID" dirty="0"/>
              <a:t>.</a:t>
            </a:r>
          </a:p>
          <a:p>
            <a:r>
              <a:rPr lang="en-US" dirty="0">
                <a:solidFill>
                  <a:srgbClr val="0070C0"/>
                </a:solidFill>
              </a:rPr>
              <a:t>http://www.jtattoo.net/Download.html</a:t>
            </a:r>
            <a:endParaRPr lang="id-ID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 descr="JTattoo - Google Chrom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693" y="3233530"/>
            <a:ext cx="6286775" cy="33844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26778" t="13422" r="63648" b="63541"/>
          <a:stretch/>
        </p:blipFill>
        <p:spPr>
          <a:xfrm>
            <a:off x="680320" y="3552436"/>
            <a:ext cx="2266123" cy="306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58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Report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85531" y="2376629"/>
            <a:ext cx="4700058" cy="3599316"/>
          </a:xfrm>
        </p:spPr>
        <p:txBody>
          <a:bodyPr/>
          <a:lstStyle/>
          <a:p>
            <a:r>
              <a:rPr lang="id-ID" dirty="0"/>
              <a:t>Total SKS yang diambil dapat </a:t>
            </a:r>
          </a:p>
          <a:p>
            <a:pPr marL="0" indent="0">
              <a:buNone/>
            </a:pPr>
            <a:r>
              <a:rPr lang="id-ID" dirty="0"/>
              <a:t>  di jumlah dan di tampilkan </a:t>
            </a:r>
          </a:p>
        </p:txBody>
      </p:sp>
      <p:pic>
        <p:nvPicPr>
          <p:cNvPr id="5" name="Content Placeholder 4" descr="JasperViewer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73348" y="1834166"/>
            <a:ext cx="8158879" cy="434821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4280452" y="2637183"/>
            <a:ext cx="3805079" cy="2570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156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Setup </a:t>
            </a:r>
            <a:r>
              <a:rPr lang="id-ID" dirty="0" err="1"/>
              <a:t>Database</a:t>
            </a:r>
            <a:r>
              <a:rPr lang="id-ID" dirty="0"/>
              <a:t> &amp; Tabel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d-ID" dirty="0" err="1"/>
              <a:t>Database</a:t>
            </a:r>
            <a:r>
              <a:rPr lang="id-ID" dirty="0"/>
              <a:t> dan tabel tidak perlu melakukan </a:t>
            </a:r>
            <a:r>
              <a:rPr lang="id-ID" dirty="0" err="1"/>
              <a:t>import</a:t>
            </a:r>
            <a:r>
              <a:rPr lang="id-ID" dirty="0"/>
              <a:t> .</a:t>
            </a:r>
            <a:r>
              <a:rPr lang="id-ID" dirty="0" err="1"/>
              <a:t>sql</a:t>
            </a:r>
            <a:endParaRPr lang="id-ID" dirty="0"/>
          </a:p>
          <a:p>
            <a:r>
              <a:rPr lang="id-ID" dirty="0" err="1"/>
              <a:t>Database</a:t>
            </a:r>
            <a:r>
              <a:rPr lang="id-ID" dirty="0"/>
              <a:t> dan tabel dapat otomatis dibuat (Proses ini hanya dilakukan sekali apabila belum pernah melakukan setup </a:t>
            </a:r>
            <a:r>
              <a:rPr lang="id-ID" dirty="0" err="1"/>
              <a:t>database</a:t>
            </a:r>
            <a:r>
              <a:rPr lang="id-ID" dirty="0"/>
              <a:t>/Tabel)</a:t>
            </a:r>
          </a:p>
          <a:p>
            <a:r>
              <a:rPr lang="id-ID" dirty="0"/>
              <a:t>Setup tabel sudah termasuk Relasi.</a:t>
            </a:r>
          </a:p>
        </p:txBody>
      </p:sp>
      <p:pic>
        <p:nvPicPr>
          <p:cNvPr id="5" name="Content Placeholder 4" descr="Message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4133" y="2336873"/>
            <a:ext cx="2553056" cy="1124107"/>
          </a:xfrm>
        </p:spPr>
      </p:pic>
      <p:pic>
        <p:nvPicPr>
          <p:cNvPr id="7" name="Picture 6" descr="Mess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133" y="3963687"/>
            <a:ext cx="2553056" cy="11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44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SARAN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id-ID" dirty="0"/>
              <a:t>Pengembangan Aplikasi dapat dengan melakukan perbaikan </a:t>
            </a:r>
            <a:r>
              <a:rPr lang="id-ID" dirty="0" err="1"/>
              <a:t>Database</a:t>
            </a:r>
            <a:r>
              <a:rPr lang="id-ID" dirty="0"/>
              <a:t>. Karena Masih belum dapat membuat KRS sesuai dengan tahun ajaran.</a:t>
            </a:r>
          </a:p>
          <a:p>
            <a:pPr>
              <a:buFontTx/>
              <a:buChar char="-"/>
            </a:pPr>
            <a:r>
              <a:rPr lang="id-ID" dirty="0"/>
              <a:t>Dapat di integrasikan dengan bagian lain yang berkaitan dengan KRS. </a:t>
            </a:r>
          </a:p>
          <a:p>
            <a:pPr>
              <a:buFontTx/>
              <a:buChar char="-"/>
            </a:pPr>
            <a:r>
              <a:rPr lang="id-ID" dirty="0"/>
              <a:t>Perbaikan di bagian </a:t>
            </a:r>
            <a:r>
              <a:rPr lang="id-ID" dirty="0" err="1"/>
              <a:t>report</a:t>
            </a:r>
            <a:r>
              <a:rPr lang="id-ID" dirty="0"/>
              <a:t> agar dapat menampilkan foto mahasiswa/ tampilan asli KRS.</a:t>
            </a:r>
          </a:p>
          <a:p>
            <a:pPr>
              <a:buFontTx/>
              <a:buChar char="-"/>
            </a:pPr>
            <a:r>
              <a:rPr lang="id-ID" dirty="0"/>
              <a:t>Perlu submenu tambahan operasi tabel yang lain (seperti pengosongan </a:t>
            </a:r>
            <a:r>
              <a:rPr lang="id-ID" dirty="0" err="1"/>
              <a:t>database</a:t>
            </a:r>
            <a:r>
              <a:rPr lang="id-ID" dirty="0"/>
              <a:t>/reset. </a:t>
            </a:r>
          </a:p>
          <a:p>
            <a:pPr marL="0" indent="0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72802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RELASI TABEL </a:t>
            </a:r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146853"/>
            <a:ext cx="9328831" cy="431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69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PERBAIKAN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>
                <a:effectLst/>
              </a:rPr>
              <a:t>Penambahan Submenu Setup </a:t>
            </a:r>
            <a:r>
              <a:rPr lang="id-ID" dirty="0" err="1">
                <a:effectLst/>
              </a:rPr>
              <a:t>Database</a:t>
            </a:r>
            <a:r>
              <a:rPr lang="id-ID" dirty="0">
                <a:effectLst/>
              </a:rPr>
              <a:t> dan Setup Tabel.</a:t>
            </a:r>
          </a:p>
          <a:p>
            <a:r>
              <a:rPr lang="id-ID" dirty="0">
                <a:effectLst/>
              </a:rPr>
              <a:t>Untuk memudahkan </a:t>
            </a:r>
            <a:r>
              <a:rPr lang="id-ID" dirty="0" err="1">
                <a:effectLst/>
              </a:rPr>
              <a:t>user</a:t>
            </a:r>
            <a:r>
              <a:rPr lang="id-ID" dirty="0">
                <a:effectLst/>
              </a:rPr>
              <a:t> melakukan setup awal </a:t>
            </a:r>
            <a:r>
              <a:rPr lang="id-ID" dirty="0" err="1">
                <a:effectLst/>
              </a:rPr>
              <a:t>database</a:t>
            </a:r>
            <a:r>
              <a:rPr lang="id-ID" dirty="0">
                <a:effectLst/>
              </a:rPr>
              <a:t> dan tabel sehingga tidak harus melakukan </a:t>
            </a:r>
            <a:r>
              <a:rPr lang="id-ID" dirty="0" err="1">
                <a:effectLst/>
              </a:rPr>
              <a:t>import</a:t>
            </a:r>
            <a:r>
              <a:rPr lang="id-ID" dirty="0">
                <a:effectLst/>
              </a:rPr>
              <a:t> </a:t>
            </a:r>
            <a:r>
              <a:rPr lang="id-ID" dirty="0" err="1">
                <a:effectLst/>
              </a:rPr>
              <a:t>file</a:t>
            </a:r>
            <a:r>
              <a:rPr lang="id-ID" dirty="0">
                <a:effectLst/>
              </a:rPr>
              <a:t> .</a:t>
            </a:r>
            <a:r>
              <a:rPr lang="id-ID" dirty="0" err="1">
                <a:effectLst/>
              </a:rPr>
              <a:t>sql</a:t>
            </a:r>
            <a:endParaRPr lang="id-ID" dirty="0">
              <a:effectLst/>
            </a:endParaRPr>
          </a:p>
          <a:p>
            <a:pPr marL="0" indent="0">
              <a:buNone/>
            </a:pPr>
            <a:endParaRPr lang="id-ID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435" t="16893" r="58352" b="71802"/>
          <a:stretch/>
        </p:blipFill>
        <p:spPr>
          <a:xfrm>
            <a:off x="1024878" y="3899197"/>
            <a:ext cx="5159655" cy="190525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04882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TAMPILAN PROGRAM  (Menu)</a:t>
            </a:r>
            <a:endParaRPr lang="en-US" dirty="0"/>
          </a:p>
        </p:txBody>
      </p:sp>
      <p:pic>
        <p:nvPicPr>
          <p:cNvPr id="4" name="Content Placeholder 3" descr="14111006 Menu Mahasiswa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045" y="2276700"/>
            <a:ext cx="5917250" cy="437543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0018" t="21422" r="50713" b="59013"/>
          <a:stretch/>
        </p:blipFill>
        <p:spPr>
          <a:xfrm>
            <a:off x="6693188" y="4382273"/>
            <a:ext cx="1720637" cy="20420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4435" t="16893" r="58352" b="71802"/>
          <a:stretch/>
        </p:blipFill>
        <p:spPr>
          <a:xfrm>
            <a:off x="6693500" y="2814074"/>
            <a:ext cx="3799028" cy="14028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45620" t="21422" r="46911" b="72826"/>
          <a:stretch/>
        </p:blipFill>
        <p:spPr>
          <a:xfrm>
            <a:off x="8732718" y="4464416"/>
            <a:ext cx="1701168" cy="7365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693188" y="2279373"/>
            <a:ext cx="4306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u="sng" dirty="0"/>
              <a:t>Menu dan Submenu</a:t>
            </a:r>
            <a:endParaRPr lang="en-US" b="1" u="sng" dirty="0"/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626643">
            <a:off x="9969032" y="5189236"/>
            <a:ext cx="2060545" cy="140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812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SETUP (DATABASE DAN TABEL)</a:t>
            </a:r>
            <a:endParaRPr lang="en-US" dirty="0"/>
          </a:p>
        </p:txBody>
      </p:sp>
      <p:pic>
        <p:nvPicPr>
          <p:cNvPr id="4" name="Content Placeholder 3" descr="14111006 Menu Mahasiswa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1" y="2098261"/>
            <a:ext cx="4867033" cy="3598863"/>
          </a:xfrm>
        </p:spPr>
      </p:pic>
      <p:pic>
        <p:nvPicPr>
          <p:cNvPr id="5" name="Picture 4" descr="Mess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455" y="3335638"/>
            <a:ext cx="2553056" cy="1124107"/>
          </a:xfrm>
          <a:prstGeom prst="rect">
            <a:avLst/>
          </a:prstGeom>
        </p:spPr>
      </p:pic>
      <p:pic>
        <p:nvPicPr>
          <p:cNvPr id="6" name="Picture 5" descr="14111006 Menu Mahasisw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257" y="2098261"/>
            <a:ext cx="4872321" cy="3602773"/>
          </a:xfrm>
          <a:prstGeom prst="rect">
            <a:avLst/>
          </a:prstGeom>
        </p:spPr>
      </p:pic>
      <p:pic>
        <p:nvPicPr>
          <p:cNvPr id="7" name="Picture 6" descr="Mess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889" y="3335638"/>
            <a:ext cx="2553056" cy="11241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42052" y="5923722"/>
            <a:ext cx="2796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/>
              <a:t>Setup </a:t>
            </a:r>
            <a:r>
              <a:rPr lang="id-ID" dirty="0" err="1"/>
              <a:t>Database</a:t>
            </a:r>
            <a:r>
              <a:rPr lang="id-ID" dirty="0"/>
              <a:t> Berhasil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706139" y="5923722"/>
            <a:ext cx="2796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/>
              <a:t>Setup Tabel Berhasil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997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ABOUT</a:t>
            </a:r>
            <a:endParaRPr lang="en-US" dirty="0"/>
          </a:p>
        </p:txBody>
      </p:sp>
      <p:pic>
        <p:nvPicPr>
          <p:cNvPr id="8" name="Content Placeholder 7" descr="Screen Clippi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8500" y="2204278"/>
            <a:ext cx="6017501" cy="3693912"/>
          </a:xfrm>
        </p:spPr>
      </p:pic>
      <p:sp>
        <p:nvSpPr>
          <p:cNvPr id="9" name="TextBox 8"/>
          <p:cNvSpPr txBox="1"/>
          <p:nvPr/>
        </p:nvSpPr>
        <p:spPr>
          <a:xfrm>
            <a:off x="4089145" y="6083636"/>
            <a:ext cx="2796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dirty="0" err="1"/>
              <a:t>About</a:t>
            </a:r>
            <a:r>
              <a:rPr lang="id-ID" dirty="0"/>
              <a:t> 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132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269" y="712178"/>
            <a:ext cx="9613861" cy="1080938"/>
          </a:xfrm>
        </p:spPr>
        <p:txBody>
          <a:bodyPr/>
          <a:lstStyle/>
          <a:p>
            <a:r>
              <a:rPr lang="id-ID" dirty="0"/>
              <a:t>Menu Mahasiswa</a:t>
            </a:r>
            <a:endParaRPr lang="en-US" dirty="0"/>
          </a:p>
        </p:txBody>
      </p:sp>
      <p:pic>
        <p:nvPicPr>
          <p:cNvPr id="4" name="Content Placeholder 3" descr="Input Mahasiswa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9485" y="354370"/>
            <a:ext cx="5150637" cy="6238222"/>
          </a:xfrm>
          <a:ln>
            <a:solidFill>
              <a:schemeClr val="accent1"/>
            </a:solidFill>
          </a:ln>
        </p:spPr>
      </p:pic>
      <p:pic>
        <p:nvPicPr>
          <p:cNvPr id="5" name="Picture 4" descr="Print_excel  [Compatibility Mode] - Excel"/>
          <p:cNvPicPr>
            <a:picLocks noChangeAspect="1"/>
          </p:cNvPicPr>
          <p:nvPr/>
        </p:nvPicPr>
        <p:blipFill rotWithShape="1">
          <a:blip r:embed="rId3"/>
          <a:srcRect r="71181" b="55441"/>
          <a:stretch/>
        </p:blipFill>
        <p:spPr>
          <a:xfrm>
            <a:off x="731037" y="2040960"/>
            <a:ext cx="4726689" cy="39344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325217" y="6223260"/>
            <a:ext cx="3538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u="sng" dirty="0" err="1"/>
              <a:t>Export</a:t>
            </a:r>
            <a:r>
              <a:rPr lang="id-ID" u="sng" dirty="0"/>
              <a:t> Excel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4029411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asperView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739" y="240090"/>
            <a:ext cx="8205915" cy="60149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88905" y="6361043"/>
            <a:ext cx="5208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u="sng" dirty="0" err="1"/>
              <a:t>Print</a:t>
            </a:r>
            <a:r>
              <a:rPr lang="id-ID" u="sng" dirty="0"/>
              <a:t> </a:t>
            </a:r>
            <a:r>
              <a:rPr lang="id-ID" u="sng" dirty="0" err="1"/>
              <a:t>Report</a:t>
            </a:r>
            <a:r>
              <a:rPr lang="id-ID" u="sng" dirty="0"/>
              <a:t> Daftar Mahasiswa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909865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put Mata Kulia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831" y="1580297"/>
            <a:ext cx="4629796" cy="34675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68556" y="5153898"/>
            <a:ext cx="278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u="sng" dirty="0"/>
              <a:t>Data Mata Kuliah</a:t>
            </a:r>
            <a:endParaRPr lang="en-US" u="sng" dirty="0"/>
          </a:p>
        </p:txBody>
      </p:sp>
      <p:pic>
        <p:nvPicPr>
          <p:cNvPr id="4" name="Picture 3" descr="Input Dos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342" y="250721"/>
            <a:ext cx="4496427" cy="25054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29812" y="2756146"/>
            <a:ext cx="278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u="sng" dirty="0"/>
              <a:t>Data Dosen</a:t>
            </a:r>
            <a:endParaRPr lang="en-US" u="sng" dirty="0"/>
          </a:p>
        </p:txBody>
      </p:sp>
      <p:pic>
        <p:nvPicPr>
          <p:cNvPr id="6" name="Picture 5" descr="Input Prodi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342" y="3314089"/>
            <a:ext cx="4629796" cy="28007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29811" y="6153416"/>
            <a:ext cx="278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u="sng" dirty="0"/>
              <a:t>Data </a:t>
            </a:r>
            <a:r>
              <a:rPr lang="id-ID" u="sng" dirty="0" err="1"/>
              <a:t>Prodi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411447173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998</TotalTime>
  <Words>282</Words>
  <Application>Microsoft Office PowerPoint</Application>
  <PresentationFormat>Widescreen</PresentationFormat>
  <Paragraphs>51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Trebuchet MS</vt:lpstr>
      <vt:lpstr>Wingdings</vt:lpstr>
      <vt:lpstr>Berlin</vt:lpstr>
      <vt:lpstr>LAPORAN PEMROGRAMAN JAVA</vt:lpstr>
      <vt:lpstr>RELASI TABEL </vt:lpstr>
      <vt:lpstr>PERBAIKAN</vt:lpstr>
      <vt:lpstr>TAMPILAN PROGRAM  (Menu)</vt:lpstr>
      <vt:lpstr>SETUP (DATABASE DAN TABEL)</vt:lpstr>
      <vt:lpstr>ABOUT</vt:lpstr>
      <vt:lpstr>Menu Mahasiswa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WOW</vt:lpstr>
      <vt:lpstr>Icon Menu (Quick Access)</vt:lpstr>
      <vt:lpstr>Library (Jtatto)</vt:lpstr>
      <vt:lpstr>Report</vt:lpstr>
      <vt:lpstr>Setup Database &amp; Tabel</vt:lpstr>
      <vt:lpstr>SARAN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PENUNJANG KEPUTUSAN</dc:title>
  <dc:creator>Anggraini</dc:creator>
  <cp:lastModifiedBy>Anggraini</cp:lastModifiedBy>
  <cp:revision>60</cp:revision>
  <dcterms:created xsi:type="dcterms:W3CDTF">2016-04-07T10:14:48Z</dcterms:created>
  <dcterms:modified xsi:type="dcterms:W3CDTF">2017-01-25T18:07:11Z</dcterms:modified>
</cp:coreProperties>
</file>